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B6EE1-7F40-C346-A6D4-9DB2406D5AB7}" type="datetimeFigureOut">
              <a:rPr lang="en-US" smtClean="0"/>
              <a:t>7/5/10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7884-54AC-6C40-9F3C-E4D2239F8C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369455"/>
            <a:ext cx="8007927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Welcome to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Petascale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Programming Environments and Tools  Summer School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636" y="2239818"/>
            <a:ext cx="7296728" cy="17526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Sponsored by the Virtual School for Computational Science and Engineering, NCSA Blue Waters, NSF, and the State of Illinois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Special thanks to 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TeraGrid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Resource Providers, and the Summer School host sites.</a:t>
            </a:r>
          </a:p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Please complete the survey sent to you by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</a:rPr>
              <a:t>sowmya@srl.uic.edu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We will start promptly at 8 AM Pacific – 9 AM Mountain – 10 AM Central – 11 AM Eastern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78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Welcome to the  Petascale Programming Environments and Tools  Summer School</vt:lpstr>
    </vt:vector>
  </TitlesOfParts>
  <Company>University of Chicago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Petascale Programming Environments and Tools  Summer School</dc:title>
  <dc:creator>Scott Lathrop</dc:creator>
  <cp:lastModifiedBy>Scott Lathrop</cp:lastModifiedBy>
  <cp:revision>2</cp:revision>
  <dcterms:created xsi:type="dcterms:W3CDTF">2010-07-06T01:03:04Z</dcterms:created>
  <dcterms:modified xsi:type="dcterms:W3CDTF">2010-07-06T13:02:17Z</dcterms:modified>
</cp:coreProperties>
</file>