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3E00-F449-4704-84B5-7C7FAAF98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1209C-8F17-4E2F-9A41-1535B4F97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D61C1-0F34-42BE-B40E-0360ECED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61BC-DACF-4AF1-AA09-FCA6AB0C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4BCDB-E1C8-4A5B-9BE5-7D286429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0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40A0F-FB69-4B5D-9636-AD4F7B1C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78895-0C8D-4C6E-A0B7-D3C9D145E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69EE1-3B69-4361-9307-1CCF17A33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8B602-087D-477A-B560-2D8BFA58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157B1-5ABA-4E94-BE88-93BA37118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07D1-9D6B-4B17-A354-ABD80B162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6745E-5BA9-4302-8D4A-8AB3EE937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B5543-DAE9-4CDA-AEC2-2B4267228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BB060-78D3-49B3-B63D-47ACE8904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9C042-5145-4DB1-8970-4D2C21C8C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7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FB17-FDA9-43E2-B944-A9B070D5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71F1-E048-431D-9221-A0E037FF3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60EAD-5EF6-4302-A5A4-ACFE10C60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8C3E2-FA39-4D98-ABCE-A32CF5FC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55C23-1215-4C41-919E-DC14AA70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AB406-BF60-4FE1-A662-B718F0EE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0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D9EB-BDB2-436C-A157-B77E2AE8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01A9D-00F3-477B-9B50-7E841255A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186E0-463F-49A0-AE55-B257B592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C96E5B-D899-41AB-A893-BC746EBC1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D6A41E-D9FF-4094-BC43-DC9F04DB3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90C0A-69DB-44FD-81FB-B00F55C7E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AF0686-CBAD-4B61-B1C4-BE5AA8512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16D9EC-94E8-4D4C-B05E-762C95C3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8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0E547-5737-4E67-B672-233F36E7C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5D654-1262-4EFA-BABA-59AE1313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0B1BC-0FEF-412D-90D8-07DA6027B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5D929-858E-4C65-BE44-29209C1E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3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1D1F31-8C74-45DF-BD3A-59C8426E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8F23DB-0E43-4C2E-9635-78BC1B5E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F18CF-36D9-47E8-A071-941F28EE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3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32DC-66B1-4AFB-AD83-945990411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9D42F-175C-407F-BAAC-5654CB14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500A-B1E4-4F19-873D-696C0FE0B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980F8-2DD8-4FD8-8EB7-9A10816C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AF02D-443D-45AF-B44D-5C3A0D91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DAEA6-ECA6-4222-B30F-6501197C9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85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397C-8E4A-4376-9ED6-189FDEBC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F9AD3-6337-4AF4-9F36-CE2CD371D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DE9B1-85B8-4297-B79E-7C456797A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66505-4604-488C-9BB7-195376AFE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B3E37-3C7A-4B33-886A-8AB3B299C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B60088-C96F-49F0-9E6C-A6B394A2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144B-5D38-442F-8C71-E1440CCC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3F6BC-E941-4582-B0DE-89913C66D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B08AA-6260-413D-A30F-C0FFCBFA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62A48-72F6-4D22-9975-160057B2B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72955-DABA-4545-8CC7-CBE2FA84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A4CF0-0B8A-4EA8-B012-5DB7FD6F5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81BC6-C22C-4B3F-ADFD-787707B52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BCE42-BFA9-443F-B1A0-FD9EA8F8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0CA36-12A3-423C-AB1A-65EB26F8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69388-BF1A-4CB7-9AB0-79EE16A2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6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AAE0E-42F0-4C0A-B5D1-B4B5B2A3F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3F765-417E-4C12-84AF-C08BBBFE1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97BF1-9789-496D-BE79-E7C319C73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DE433-0996-4493-8F6C-A224FB55B896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54FA8-5D4E-4F2A-A965-D37AAD8F5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08EF8-D0F1-4FA2-83D7-99C12B8E3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4E52-124E-486D-B24E-41F60318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28AD3-06A0-4C1E-B89E-77E4E06EBE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R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B2123-F9F8-4F4C-B39D-EE542422A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Crude Rate of Maternal Mortality </a:t>
            </a:r>
          </a:p>
        </p:txBody>
      </p:sp>
    </p:spTree>
    <p:extLst>
      <p:ext uri="{BB962C8B-B14F-4D97-AF65-F5344CB8AC3E}">
        <p14:creationId xmlns:p14="http://schemas.microsoft.com/office/powerpoint/2010/main" val="109494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6459A-09BA-4B51-8E85-AE4649BE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clean the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D479E-B0B9-46C2-9D0C-2320B82DA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will remove the missing data first</a:t>
            </a:r>
          </a:p>
          <a:p>
            <a:pPr lvl="1"/>
            <a:r>
              <a:rPr lang="it-IT" dirty="0"/>
              <a:t>DataNew &lt;- data[data$Crude.Rate!="Unreliable" &amp; data$Crude.Rate!="" &amp; data$Crude.Rate!="Not Applicable", ]</a:t>
            </a:r>
            <a:endParaRPr lang="en-US" dirty="0"/>
          </a:p>
          <a:p>
            <a:pPr lvl="1"/>
            <a:r>
              <a:rPr lang="en-US" dirty="0"/>
              <a:t>#The dollar $ specifies which variable to focus on in the dataset</a:t>
            </a:r>
          </a:p>
          <a:p>
            <a:pPr lvl="1"/>
            <a:r>
              <a:rPr lang="en-US" dirty="0"/>
              <a:t>#The != means include everything but … “Unreliable” &amp; “” &amp; “Not Applicable"</a:t>
            </a:r>
          </a:p>
          <a:p>
            <a:pPr lvl="1"/>
            <a:r>
              <a:rPr lang="en-US" dirty="0"/>
              <a:t>#The , means we keep all other rows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3200" dirty="0"/>
              <a:t>We will change the data from text (if needed) to numbers</a:t>
            </a:r>
            <a:endParaRPr lang="en-US" dirty="0"/>
          </a:p>
          <a:p>
            <a:pPr lvl="1"/>
            <a:r>
              <a:rPr lang="en-US" dirty="0" err="1"/>
              <a:t>DataNew$Hispanic.Origin.New</a:t>
            </a:r>
            <a:r>
              <a:rPr lang="en-US" dirty="0"/>
              <a:t> &lt;- </a:t>
            </a:r>
            <a:r>
              <a:rPr lang="en-US" dirty="0" err="1"/>
              <a:t>unclass</a:t>
            </a:r>
            <a:r>
              <a:rPr lang="en-US" dirty="0"/>
              <a:t>(factor(</a:t>
            </a:r>
            <a:r>
              <a:rPr lang="en-US" dirty="0" err="1"/>
              <a:t>DataNew$Hispanic.Origin</a:t>
            </a:r>
            <a:r>
              <a:rPr lang="en-US" dirty="0"/>
              <a:t>))</a:t>
            </a:r>
          </a:p>
          <a:p>
            <a:pPr lvl="1"/>
            <a:r>
              <a:rPr lang="en-US" dirty="0"/>
              <a:t>DataNew$Crude.Rate.New2 &lt;- </a:t>
            </a:r>
            <a:r>
              <a:rPr lang="en-US" dirty="0" err="1"/>
              <a:t>as.numeric</a:t>
            </a:r>
            <a:r>
              <a:rPr lang="en-US" dirty="0"/>
              <a:t>(</a:t>
            </a:r>
            <a:r>
              <a:rPr lang="en-US" dirty="0" err="1"/>
              <a:t>DataNew$Crude.Rate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87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6459A-09BA-4B51-8E85-AE4649BE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the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D479E-B0B9-46C2-9D0C-2320B82DA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just make sure that the data are cleaned-up</a:t>
            </a:r>
          </a:p>
          <a:p>
            <a:pPr lvl="1"/>
            <a:r>
              <a:rPr lang="en-US" dirty="0"/>
              <a:t>str(</a:t>
            </a:r>
            <a:r>
              <a:rPr lang="en-US" dirty="0" err="1"/>
              <a:t>DataNew$Crude.Rate.New</a:t>
            </a:r>
            <a:r>
              <a:rPr lang="en-US" dirty="0"/>
              <a:t>) # what is the structure of our data</a:t>
            </a:r>
          </a:p>
          <a:p>
            <a:pPr lvl="1"/>
            <a:r>
              <a:rPr lang="en-US" dirty="0"/>
              <a:t>str(</a:t>
            </a:r>
            <a:r>
              <a:rPr lang="en-US" dirty="0" err="1"/>
              <a:t>DataNew$Hispanic.Origin.New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table(</a:t>
            </a:r>
            <a:r>
              <a:rPr lang="en-US" dirty="0" err="1"/>
              <a:t>DataNew$Crude.Rate.New</a:t>
            </a:r>
            <a:r>
              <a:rPr lang="en-US" dirty="0"/>
              <a:t>) # how many of each</a:t>
            </a:r>
          </a:p>
          <a:p>
            <a:pPr lvl="1"/>
            <a:r>
              <a:rPr lang="en-US" dirty="0"/>
              <a:t>table(</a:t>
            </a:r>
            <a:r>
              <a:rPr lang="en-US" dirty="0" err="1"/>
              <a:t>DataNew$Hispanic.Origin.New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#Do we need to check what the data originally looked like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11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7AC0-AD77-48DE-AB1B-4BDB26B77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our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27F63-108E-416B-AF41-4099AA61C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kind of results do we expect and what do we see?</a:t>
            </a:r>
          </a:p>
          <a:p>
            <a:pPr lvl="1"/>
            <a:r>
              <a:rPr lang="en-US" dirty="0"/>
              <a:t>Model &lt;- </a:t>
            </a:r>
            <a:r>
              <a:rPr lang="en-US" dirty="0" err="1"/>
              <a:t>lm</a:t>
            </a:r>
            <a:r>
              <a:rPr lang="en-US" dirty="0"/>
              <a:t>(log1p(DataNew$Crude.Rate.New2) ~ </a:t>
            </a:r>
            <a:r>
              <a:rPr lang="en-US" dirty="0" err="1"/>
              <a:t>DataNew$Hispanic.Origin.New</a:t>
            </a:r>
            <a:r>
              <a:rPr lang="en-US" dirty="0"/>
              <a:t>) #log </a:t>
            </a:r>
            <a:r>
              <a:rPr lang="en-US"/>
              <a:t>transformed dependent variable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summary(Model)</a:t>
            </a:r>
          </a:p>
          <a:p>
            <a:pPr lvl="1"/>
            <a:r>
              <a:rPr lang="en-US" dirty="0"/>
              <a:t>plot(Model)</a:t>
            </a:r>
          </a:p>
          <a:p>
            <a:pPr lvl="1"/>
            <a:r>
              <a:rPr lang="en-US" dirty="0"/>
              <a:t>#What about other demographic information that we have in the data?  To test those repeat the steps first, cleaning the data, second, checking the data and third, modeling the data.</a:t>
            </a:r>
          </a:p>
        </p:txBody>
      </p:sp>
    </p:spTree>
    <p:extLst>
      <p:ext uri="{BB962C8B-B14F-4D97-AF65-F5344CB8AC3E}">
        <p14:creationId xmlns:p14="http://schemas.microsoft.com/office/powerpoint/2010/main" val="350836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FAFEF-A5E2-45B2-9486-0095FD88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000" dirty="0"/>
              <a:t>Skewed DV – Rate : </a:t>
            </a:r>
            <a:br>
              <a:rPr lang="en-US" sz="1000" dirty="0"/>
            </a:br>
            <a:r>
              <a:rPr lang="en-US" sz="1000" dirty="0"/>
              <a:t>Model &lt;- </a:t>
            </a:r>
            <a:r>
              <a:rPr lang="en-US" sz="1000" dirty="0" err="1"/>
              <a:t>lm</a:t>
            </a:r>
            <a:r>
              <a:rPr lang="en-US" sz="1000" dirty="0"/>
              <a:t>(log1p(DataNew$Crude.Rate.New2) ~ </a:t>
            </a:r>
            <a:r>
              <a:rPr lang="en-US" sz="1000" dirty="0" err="1"/>
              <a:t>DataNew$Hispanic.Origin.New</a:t>
            </a:r>
            <a:r>
              <a:rPr lang="en-US" sz="1000" dirty="0"/>
              <a:t>) </a:t>
            </a:r>
            <a:br>
              <a:rPr lang="en-US" sz="1000" dirty="0"/>
            </a:br>
            <a:r>
              <a:rPr lang="en-US" sz="1000" dirty="0"/>
              <a:t>summary(Model)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979F1-08B3-44B1-8BD8-F65763450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B03687D-760E-4F7D-A2BF-66AA0821EF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1CF81-C33E-4DDD-9D8E-E15C20F19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493" y="1836282"/>
            <a:ext cx="5243014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61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339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Additional R Code</vt:lpstr>
      <vt:lpstr>First clean the data </vt:lpstr>
      <vt:lpstr>Check the data </vt:lpstr>
      <vt:lpstr>Model our data</vt:lpstr>
      <vt:lpstr>Skewed DV – Rate :  Model &lt;- lm(log1p(DataNew$Crude.Rate.New2) ~ DataNew$Hispanic.Origin.New)  summary(Model)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R Code</dc:title>
  <dc:creator>Unislawa Williams</dc:creator>
  <cp:lastModifiedBy>Unislawa Williams</cp:lastModifiedBy>
  <cp:revision>6</cp:revision>
  <dcterms:created xsi:type="dcterms:W3CDTF">2021-05-28T17:58:10Z</dcterms:created>
  <dcterms:modified xsi:type="dcterms:W3CDTF">2021-05-29T13:09:22Z</dcterms:modified>
</cp:coreProperties>
</file>